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03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4D76-081E-40D8-A768-0320106238CC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58DE-0FCB-4235-A5BF-1B638DB71B11}" type="slidenum">
              <a:rPr lang="es-MX" smtClean="0"/>
              <a:t>‹#›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4D76-081E-40D8-A768-0320106238CC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58DE-0FCB-4235-A5BF-1B638DB71B11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4D76-081E-40D8-A768-0320106238CC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58DE-0FCB-4235-A5BF-1B638DB71B11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4D76-081E-40D8-A768-0320106238CC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58DE-0FCB-4235-A5BF-1B638DB71B11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4D76-081E-40D8-A768-0320106238CC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58DE-0FCB-4235-A5BF-1B638DB71B11}" type="slidenum">
              <a:rPr lang="es-MX" smtClean="0"/>
              <a:t>‹#›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4D76-081E-40D8-A768-0320106238CC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58DE-0FCB-4235-A5BF-1B638DB71B11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4D76-081E-40D8-A768-0320106238CC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58DE-0FCB-4235-A5BF-1B638DB71B11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4D76-081E-40D8-A768-0320106238CC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58DE-0FCB-4235-A5BF-1B638DB71B11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4D76-081E-40D8-A768-0320106238CC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58DE-0FCB-4235-A5BF-1B638DB71B11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4D76-081E-40D8-A768-0320106238CC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58DE-0FCB-4235-A5BF-1B638DB71B11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4D76-081E-40D8-A768-0320106238CC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D5D58DE-0FCB-4235-A5BF-1B638DB71B11}" type="slidenum">
              <a:rPr lang="es-MX" smtClean="0"/>
              <a:t>‹#›</a:t>
            </a:fld>
            <a:endParaRPr lang="es-MX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4BF4D76-081E-40D8-A768-0320106238CC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D5D58DE-0FCB-4235-A5BF-1B638DB71B11}" type="slidenum">
              <a:rPr lang="es-MX" smtClean="0"/>
              <a:t>‹#›</a:t>
            </a:fld>
            <a:endParaRPr lang="es-MX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Organización en </a:t>
            </a:r>
            <a:r>
              <a:rPr lang="es-MX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Skydrive</a:t>
            </a:r>
            <a:endParaRPr lang="es-MX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35842" name="Picture 2" descr="http://www.hosterblog.com/wp-content/uploads/2012/07/SkyDriv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916832"/>
            <a:ext cx="4762500" cy="30003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Conclusión de la practica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Gracias al resultado de la practica, comprobamos que es importante acomodar nuestros archivos del todo el 2do año en una sola carpeta con el titulo de la materia, y en el interior de la carpeta crear otras cinco carpetas con el titulo del respectivo BLOQUE; gracias a este orden podemos ubicar cada trabajo del año en una sola carpeta y además es un modo mas seguro de poder guardar tus archivos que en un USB</a:t>
            </a:r>
            <a:endParaRPr lang="es-MX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</TotalTime>
  <Words>85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Flow</vt:lpstr>
      <vt:lpstr>Slide 1</vt:lpstr>
      <vt:lpstr>Conclusión de la practica</vt:lpstr>
    </vt:vector>
  </TitlesOfParts>
  <Company>EL PARAISO HOTELES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</dc:creator>
  <cp:lastModifiedBy>CHRIS</cp:lastModifiedBy>
  <cp:revision>1</cp:revision>
  <dcterms:created xsi:type="dcterms:W3CDTF">2013-03-11T04:58:46Z</dcterms:created>
  <dcterms:modified xsi:type="dcterms:W3CDTF">2013-03-11T05:03:10Z</dcterms:modified>
</cp:coreProperties>
</file>