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A2F53B1-98D8-4A37-86DE-ACE1A8B9E244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50899DF-953B-4537-83E0-DD5B3C773653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Temperaturas</a:t>
            </a: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en tijuana</a:t>
            </a:r>
            <a:r>
              <a:rPr 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-2013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5842" name="Picture 2" descr="http://ciudadtijuana.info/cdtj/wp-content/uploads/2011/12/ClimaTijua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04864"/>
            <a:ext cx="5715000" cy="3305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44619"/>
          <a:ext cx="9144000" cy="681338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90188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Máxima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Mínima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Media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Enero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13.5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Febrero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14.5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Marzo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Abril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Mayo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17.5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Junio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Julio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21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Agosto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26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22.5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Septiembre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21.5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Octubre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Noviembre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16.5</a:t>
                      </a:r>
                      <a:endParaRPr lang="es-MX" dirty="0"/>
                    </a:p>
                  </a:txBody>
                  <a:tcPr/>
                </a:tc>
              </a:tr>
              <a:tr h="409291">
                <a:tc>
                  <a:txBody>
                    <a:bodyPr/>
                    <a:lstStyle/>
                    <a:p>
                      <a:r>
                        <a:rPr lang="es-MX" dirty="0" smtClean="0"/>
                        <a:t>Diciembre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14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</TotalTime>
  <Words>54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Module</vt:lpstr>
      <vt:lpstr>Slide 1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2013-03-11T04:47:38Z</dcterms:created>
  <dcterms:modified xsi:type="dcterms:W3CDTF">2013-03-11T04:57:48Z</dcterms:modified>
</cp:coreProperties>
</file>