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56D691-3BB2-487F-AC0D-1F26AFE33FD5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70952B0-539E-41E1-A2C0-BE59CE0B1577}" type="slidenum">
              <a:rPr lang="es-MX" smtClean="0"/>
              <a:t>‹#›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Alternativas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en el uso de materiales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3554" name="Picture 2" descr="http://f5atudia.files.wordpress.com/2011/09/compumadr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24469">
            <a:off x="2543344" y="1861489"/>
            <a:ext cx="4040406" cy="4516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Muchos de los materiales que hoy se emplean en los procesos industriales y de servicios son de uso contaminantes, ya sea por las consecuencias que ocasiona su uso o por los métodos que se utilizara para producirlos.</a:t>
            </a:r>
          </a:p>
          <a:p>
            <a:r>
              <a:rPr lang="es-MX" dirty="0" smtClean="0"/>
              <a:t>Por ejemplo el poliestinero expandido unicel se emplea en la fabricación de embalajes por su capacidad al absorber impactos; por sus capacidades neutras.</a:t>
            </a:r>
          </a:p>
          <a:p>
            <a:r>
              <a:rPr lang="es-MX" dirty="0" smtClean="0"/>
              <a:t>Precisamente estas propiedades lo hacen no biodegradable, es decir, la naturaleza no tiene la capacidad de destruirlo</a:t>
            </a:r>
            <a:r>
              <a:rPr lang="es-MX" dirty="0" smtClean="0"/>
              <a:t>,</a:t>
            </a:r>
            <a:r>
              <a:rPr lang="es-MX" dirty="0" smtClean="0"/>
              <a:t> por lo que dentro de 1000 años podrán encontrarse piezas intactos de este material, además, al ser un plástico derivado en petróleo, según esta comprobado, en </a:t>
            </a:r>
            <a:r>
              <a:rPr lang="es-MX" smtClean="0"/>
              <a:t>su fabricación </a:t>
            </a:r>
            <a:r>
              <a:rPr lang="es-MX" dirty="0" smtClean="0"/>
              <a:t>se consumen recursos no renovables.</a:t>
            </a:r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</TotalTime>
  <Words>128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Technic</vt:lpstr>
      <vt:lpstr>Slide 1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2013-03-11T04:38:13Z</dcterms:created>
  <dcterms:modified xsi:type="dcterms:W3CDTF">2013-03-11T04:46:53Z</dcterms:modified>
</cp:coreProperties>
</file>