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B58E4-4D66-4F76-8BE7-A258D5001A97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CF11E-1203-417F-AB13-F56F569A4A5F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AF4E6D6-DE59-4F44-816D-1AE65B593FCF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4843F9A-29A3-4131-9620-128B117168AB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REFLEXION SOBRE LOS DESECHOS INFORMATICOS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r>
              <a:rPr lang="es-MX" dirty="0" smtClean="0"/>
              <a:t>Según lo dicho por mis compañero(@)s discutíamos que las principales empresas de software eran culpables por el gasto excesivo que hacían pasar a sus clientes por comprar nuevo hardware innecesario y con unas pobres actualizaciones, pero también depende del cliente del uso de su dinero y como crea u imagen consumista.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</a:t>
            </a:r>
            <a:r>
              <a:rPr lang="es-MX" dirty="0" smtClean="0"/>
              <a:t>ntroducción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r>
              <a:rPr lang="es-MX" dirty="0" smtClean="0"/>
              <a:t>Hablamos también de las repercusiones ambientales que causa tirar equipo informático sin las medidas correctas, porque se debe a que estas contienen componentes tóxicos y dañinos para el medio ambiente y para el ser humano, ya que, estos liberan químicos y metales peligrosos como mercurio, cadmio y plomo.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Desarollo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Al final creo que toda técnica, o tecnología creada por nosotros mismos dañara al medio ambiente y/o a nosotros.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Conclusion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137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Slide 1</vt:lpstr>
      <vt:lpstr>Introducción</vt:lpstr>
      <vt:lpstr>Desarollo</vt:lpstr>
      <vt:lpstr>Conclusion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2013-03-11T04:28:25Z</dcterms:created>
  <dcterms:modified xsi:type="dcterms:W3CDTF">2013-03-11T04:36:55Z</dcterms:modified>
</cp:coreProperties>
</file>