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51" y="7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09C6B1E-754E-436F-A2CB-EBF5B69EECF9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AF529D4-9035-404D-956D-02A7E7B14B64}" type="slidenum">
              <a:rPr lang="es-MX" smtClean="0"/>
              <a:t>‹#›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r>
              <a:rPr lang="es-MX" dirty="0" smtClean="0"/>
              <a:t>Funciones de Microsoft Excel</a:t>
            </a:r>
            <a:endParaRPr lang="es-MX" dirty="0"/>
          </a:p>
        </p:txBody>
      </p:sp>
      <p:pic>
        <p:nvPicPr>
          <p:cNvPr id="48130" name="Picture 2" descr="http://www.blogdineromail.com/wp-content/uploads/2009/12/EXC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114334">
            <a:off x="3203848" y="1268760"/>
            <a:ext cx="3173338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496" y="0"/>
          <a:ext cx="9073008" cy="6857999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065264"/>
                <a:gridCol w="2489200"/>
                <a:gridCol w="3518544"/>
              </a:tblGrid>
              <a:tr h="904882">
                <a:tc>
                  <a:txBody>
                    <a:bodyPr/>
                    <a:lstStyle/>
                    <a:p>
                      <a:r>
                        <a:rPr lang="es-MX" dirty="0" smtClean="0"/>
                        <a:t>Nombre de la función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Resultado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Explicación</a:t>
                      </a:r>
                      <a:endParaRPr lang="es-MX" dirty="0"/>
                    </a:p>
                  </a:txBody>
                  <a:tcPr/>
                </a:tc>
              </a:tr>
              <a:tr h="1680495">
                <a:tc>
                  <a:txBody>
                    <a:bodyPr/>
                    <a:lstStyle/>
                    <a:p>
                      <a:r>
                        <a:rPr lang="es-MX" dirty="0" smtClean="0"/>
                        <a:t>POTENCIA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=POTENCIA()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Multiplica</a:t>
                      </a:r>
                      <a:r>
                        <a:rPr lang="es-MX" baseline="0" dirty="0" smtClean="0"/>
                        <a:t> el numero a si mismo cuantas veces lo indique el exponente.</a:t>
                      </a:r>
                      <a:endParaRPr lang="es-MX" dirty="0"/>
                    </a:p>
                  </a:txBody>
                  <a:tcPr/>
                </a:tc>
              </a:tr>
              <a:tr h="673548">
                <a:tc>
                  <a:txBody>
                    <a:bodyPr/>
                    <a:lstStyle/>
                    <a:p>
                      <a:r>
                        <a:rPr lang="es-MX" dirty="0" smtClean="0"/>
                        <a:t>CONCIENTE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=COCIENTE()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Saca el resultado</a:t>
                      </a:r>
                      <a:r>
                        <a:rPr lang="es-MX" baseline="0" dirty="0" smtClean="0"/>
                        <a:t> de una división.</a:t>
                      </a:r>
                      <a:endParaRPr lang="es-MX" dirty="0"/>
                    </a:p>
                  </a:txBody>
                  <a:tcPr/>
                </a:tc>
              </a:tr>
              <a:tr h="673548">
                <a:tc>
                  <a:txBody>
                    <a:bodyPr/>
                    <a:lstStyle/>
                    <a:p>
                      <a:r>
                        <a:rPr lang="es-MX" dirty="0" smtClean="0"/>
                        <a:t>RESIDUO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=RESIDUO()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Muestra</a:t>
                      </a:r>
                      <a:r>
                        <a:rPr lang="es-MX" baseline="0" dirty="0" smtClean="0"/>
                        <a:t> los números que sobraron en una división.</a:t>
                      </a:r>
                      <a:endParaRPr lang="es-MX" dirty="0"/>
                    </a:p>
                  </a:txBody>
                  <a:tcPr/>
                </a:tc>
              </a:tr>
              <a:tr h="904882">
                <a:tc>
                  <a:txBody>
                    <a:bodyPr/>
                    <a:lstStyle/>
                    <a:p>
                      <a:r>
                        <a:rPr lang="es-MX" dirty="0" smtClean="0"/>
                        <a:t>NUMERO.ROMANO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=NUMERO.ROMANO()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Convierte los números decimales a romanos</a:t>
                      </a:r>
                      <a:endParaRPr lang="es-MX" dirty="0"/>
                    </a:p>
                  </a:txBody>
                  <a:tcPr/>
                </a:tc>
              </a:tr>
              <a:tr h="673548">
                <a:tc>
                  <a:txBody>
                    <a:bodyPr/>
                    <a:lstStyle/>
                    <a:p>
                      <a:r>
                        <a:rPr lang="es-MX" dirty="0" smtClean="0"/>
                        <a:t>REPETIR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=REPETIR()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Repite cuantas veces quiera una palabra que tu desees</a:t>
                      </a:r>
                      <a:endParaRPr lang="es-MX" dirty="0"/>
                    </a:p>
                  </a:txBody>
                  <a:tcPr/>
                </a:tc>
              </a:tr>
              <a:tr h="673548">
                <a:tc>
                  <a:txBody>
                    <a:bodyPr/>
                    <a:lstStyle/>
                    <a:p>
                      <a:r>
                        <a:rPr lang="es-MX" dirty="0" smtClean="0"/>
                        <a:t>BIN.A.DEC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=BIN.A.DEC()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Convierte los números binarios a números decimales</a:t>
                      </a:r>
                      <a:endParaRPr lang="es-MX" dirty="0"/>
                    </a:p>
                  </a:txBody>
                  <a:tcPr/>
                </a:tc>
              </a:tr>
              <a:tr h="673548">
                <a:tc>
                  <a:txBody>
                    <a:bodyPr/>
                    <a:lstStyle/>
                    <a:p>
                      <a:r>
                        <a:rPr lang="es-MX" dirty="0" smtClean="0"/>
                        <a:t>MINUSC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=MINUSC()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Convierte las letras mayúsculas en minúsculas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</TotalTime>
  <Words>95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Technic</vt:lpstr>
      <vt:lpstr>Funciones de Microsoft Excel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 de Microsoft Excel</dc:title>
  <dc:creator>CHRIS</dc:creator>
  <cp:lastModifiedBy>CHRIS</cp:lastModifiedBy>
  <cp:revision>2</cp:revision>
  <dcterms:created xsi:type="dcterms:W3CDTF">2013-03-10T23:41:48Z</dcterms:created>
  <dcterms:modified xsi:type="dcterms:W3CDTF">2013-03-10T23:57:20Z</dcterms:modified>
</cp:coreProperties>
</file>