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03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9E166-11E4-4368-8E91-809ACA5352DB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2F6F76B-3433-4D3E-AA5F-AFC1DC93ECB5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9E166-11E4-4368-8E91-809ACA5352DB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6F76B-3433-4D3E-AA5F-AFC1DC93ECB5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9E166-11E4-4368-8E91-809ACA5352DB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6F76B-3433-4D3E-AA5F-AFC1DC93ECB5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9E166-11E4-4368-8E91-809ACA5352DB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MX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2F6F76B-3433-4D3E-AA5F-AFC1DC93ECB5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9E166-11E4-4368-8E91-809ACA5352DB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6F76B-3433-4D3E-AA5F-AFC1DC93ECB5}" type="slidenum">
              <a:rPr lang="es-MX" smtClean="0"/>
              <a:t>‹#›</a:t>
            </a:fld>
            <a:endParaRPr lang="es-MX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9E166-11E4-4368-8E91-809ACA5352DB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6F76B-3433-4D3E-AA5F-AFC1DC93ECB5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9E166-11E4-4368-8E91-809ACA5352DB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2F6F76B-3433-4D3E-AA5F-AFC1DC93ECB5}" type="slidenum">
              <a:rPr lang="es-MX" smtClean="0"/>
              <a:t>‹#›</a:t>
            </a:fld>
            <a:endParaRPr lang="es-MX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9E166-11E4-4368-8E91-809ACA5352DB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6F76B-3433-4D3E-AA5F-AFC1DC93ECB5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9E166-11E4-4368-8E91-809ACA5352DB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6F76B-3433-4D3E-AA5F-AFC1DC93ECB5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9E166-11E4-4368-8E91-809ACA5352DB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6F76B-3433-4D3E-AA5F-AFC1DC93ECB5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9E166-11E4-4368-8E91-809ACA5352DB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6F76B-3433-4D3E-AA5F-AFC1DC93ECB5}" type="slidenum">
              <a:rPr lang="es-MX" smtClean="0"/>
              <a:t>‹#›</a:t>
            </a:fld>
            <a:endParaRPr lang="es-MX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4C9E166-11E4-4368-8E91-809ACA5352DB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2F6F76B-3433-4D3E-AA5F-AFC1DC93ECB5}" type="slidenum">
              <a:rPr lang="es-MX" smtClean="0"/>
              <a:t>‹#›</a:t>
            </a:fld>
            <a:endParaRPr lang="es-MX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8458200" cy="1222375"/>
          </a:xfrm>
        </p:spPr>
        <p:txBody>
          <a:bodyPr/>
          <a:lstStyle/>
          <a:p>
            <a:r>
              <a:rPr lang="es-MX" dirty="0" smtClean="0"/>
              <a:t>Directorio  de tiendas que venden material informático</a:t>
            </a:r>
            <a:endParaRPr lang="es-MX" dirty="0"/>
          </a:p>
        </p:txBody>
      </p:sp>
      <p:pic>
        <p:nvPicPr>
          <p:cNvPr id="1026" name="Picture 2" descr="C:\Users\CHRIS\AppData\Local\Microsoft\Windows\Temporary Internet Files\Content.IE5\5L58HT37\MC90003029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9" y="1844824"/>
            <a:ext cx="2641220" cy="22836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s-MX" b="1" dirty="0" smtClean="0"/>
              <a:t>COMPUSTAR: </a:t>
            </a:r>
            <a:r>
              <a:rPr lang="es-MX" dirty="0" smtClean="0"/>
              <a:t>Centro Comercial Otay Local 1001,1-004,1-005 Tijuana, B.C </a:t>
            </a:r>
          </a:p>
          <a:p>
            <a:pPr>
              <a:buNone/>
            </a:pPr>
            <a:r>
              <a:rPr lang="es-MX" dirty="0" smtClean="0"/>
              <a:t>Tel. (664)6470030 con 10 líneas</a:t>
            </a:r>
          </a:p>
          <a:p>
            <a:pPr>
              <a:buNone/>
            </a:pPr>
            <a:r>
              <a:rPr lang="es-MX" b="1" dirty="0" smtClean="0"/>
              <a:t> sistemax</a:t>
            </a:r>
            <a:r>
              <a:rPr lang="es-MX" dirty="0" smtClean="0"/>
              <a:t>: Blvd. Industrial 17515 Plaza Amistad Local C-3 Mesa de Otay, Tijuana B.C</a:t>
            </a:r>
          </a:p>
          <a:p>
            <a:pPr>
              <a:buNone/>
            </a:pPr>
            <a:r>
              <a:rPr lang="es-MX" dirty="0" smtClean="0"/>
              <a:t>(664)624-0000</a:t>
            </a:r>
          </a:p>
          <a:p>
            <a:pPr>
              <a:buNone/>
            </a:pPr>
            <a:r>
              <a:rPr lang="es-MX" b="1" dirty="0" smtClean="0"/>
              <a:t>COMPUTIJUANA: </a:t>
            </a:r>
            <a:r>
              <a:rPr lang="es-MX" dirty="0" smtClean="0"/>
              <a:t>Av. Las Palmas 6864, </a:t>
            </a:r>
            <a:r>
              <a:rPr lang="es-MX" dirty="0" err="1" smtClean="0"/>
              <a:t>Fracc</a:t>
            </a:r>
            <a:r>
              <a:rPr lang="es-MX" dirty="0" smtClean="0"/>
              <a:t>. Las Palmas.</a:t>
            </a:r>
          </a:p>
          <a:p>
            <a:pPr>
              <a:buNone/>
            </a:pPr>
            <a:r>
              <a:rPr lang="es-MX" dirty="0" smtClean="0"/>
              <a:t>(664) 6216177</a:t>
            </a:r>
          </a:p>
          <a:p>
            <a:pPr>
              <a:buNone/>
            </a:pPr>
            <a:r>
              <a:rPr lang="es-MX" b="1" dirty="0" smtClean="0"/>
              <a:t>Techno Corp: </a:t>
            </a:r>
            <a:r>
              <a:rPr lang="es-MX" dirty="0" smtClean="0"/>
              <a:t>Av. Miguel Hidalgo y Costilla #10180Loc.2, Col. La Gloria Centro Comercial La Gloria Tijuana, B.C</a:t>
            </a:r>
          </a:p>
          <a:p>
            <a:pPr>
              <a:buNone/>
            </a:pPr>
            <a:r>
              <a:rPr lang="es-MX" b="1" dirty="0" smtClean="0"/>
              <a:t>Alpha Com: </a:t>
            </a:r>
            <a:r>
              <a:rPr lang="es-MX" dirty="0" smtClean="0"/>
              <a:t>Av. Paseo de los Álamos 9255-14313 </a:t>
            </a:r>
            <a:r>
              <a:rPr lang="es-MX" dirty="0" err="1" smtClean="0"/>
              <a:t>Fracc</a:t>
            </a:r>
            <a:r>
              <a:rPr lang="es-MX" dirty="0" smtClean="0"/>
              <a:t>. El Refugio, Tijuana B.C</a:t>
            </a:r>
          </a:p>
          <a:p>
            <a:pPr>
              <a:buNone/>
            </a:pPr>
            <a:r>
              <a:rPr lang="es-MX" b="1" dirty="0" smtClean="0"/>
              <a:t>Compu Servicios: </a:t>
            </a:r>
            <a:r>
              <a:rPr lang="es-MX" dirty="0" smtClean="0"/>
              <a:t>Servicio a domicilio</a:t>
            </a:r>
          </a:p>
          <a:p>
            <a:pPr>
              <a:buNone/>
            </a:pPr>
            <a:r>
              <a:rPr lang="es-MX" dirty="0" smtClean="0"/>
              <a:t>(664)903-0649</a:t>
            </a:r>
          </a:p>
          <a:p>
            <a:pPr>
              <a:buNone/>
            </a:pPr>
            <a:r>
              <a:rPr lang="es-MX" b="1" dirty="0" smtClean="0"/>
              <a:t>Computer Planes: </a:t>
            </a:r>
            <a:r>
              <a:rPr lang="es-MX" dirty="0" smtClean="0"/>
              <a:t>Blvd. Díaz Ordaz No. 99,Local 6-A, </a:t>
            </a:r>
            <a:r>
              <a:rPr lang="es-MX" dirty="0" err="1" smtClean="0"/>
              <a:t>Fracc</a:t>
            </a:r>
            <a:r>
              <a:rPr lang="es-MX" dirty="0" smtClean="0"/>
              <a:t>,. Guadalajara La Mesa Tijuana B.C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endParaRPr lang="es-MX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47</TotalTime>
  <Words>127</Words>
  <Application>Microsoft Office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Trek</vt:lpstr>
      <vt:lpstr>Directorio  de tiendas que venden material informático</vt:lpstr>
      <vt:lpstr>Slide 2</vt:lpstr>
    </vt:vector>
  </TitlesOfParts>
  <Company>EL PARAISO HOTELES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Directorio  de tiendas que venden material informático</dc:title>
  <dc:creator>CHRIS</dc:creator>
  <cp:lastModifiedBy>CHRIS</cp:lastModifiedBy>
  <cp:revision>5</cp:revision>
  <dcterms:created xsi:type="dcterms:W3CDTF">2013-03-10T22:45:26Z</dcterms:created>
  <dcterms:modified xsi:type="dcterms:W3CDTF">2013-03-10T23:33:07Z</dcterms:modified>
</cp:coreProperties>
</file>