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CFBAB05-A347-4687-AD9C-57499652EFD0}" type="datetimeFigureOut">
              <a:rPr lang="es-MX" smtClean="0"/>
              <a:t>10/03/2013</a:t>
            </a:fld>
            <a:endParaRPr lang="es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03939D4-BB88-4BE4-B3CA-BF987D5F86C5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7584" y="260648"/>
            <a:ext cx="748883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5400" dirty="0">
                <a:solidFill>
                  <a:srgbClr val="00B050"/>
                </a:solidFill>
              </a:rPr>
              <a:t>Las implicaciones de la </a:t>
            </a:r>
            <a:r>
              <a:rPr lang="es-MX" sz="5400" dirty="0" smtClean="0">
                <a:solidFill>
                  <a:srgbClr val="00B050"/>
                </a:solidFill>
              </a:rPr>
              <a:t>técnica </a:t>
            </a:r>
            <a:r>
              <a:rPr lang="es-MX" sz="5400" dirty="0">
                <a:solidFill>
                  <a:srgbClr val="00B050"/>
                </a:solidFill>
              </a:rPr>
              <a:t>en la cultura y la </a:t>
            </a:r>
            <a:r>
              <a:rPr lang="es-MX" sz="5400" dirty="0" smtClean="0">
                <a:solidFill>
                  <a:srgbClr val="00B050"/>
                </a:solidFill>
              </a:rPr>
              <a:t>sociedad</a:t>
            </a:r>
            <a:endParaRPr lang="en-U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accent1"/>
                </a:solidFill>
              </a:rPr>
              <a:t>Como mexicanos incorporamos nuevas tecnologías a nuestra forma de vivir para satisfacer necesidades y comunicaciones, alimentación, transporte y con eso también cambia nuestra forma de hablar, por que agregamos ideas nuevas. Estos elementos tan comunes demuestran que la tecnología genera sus propios conocimientos. </a:t>
            </a:r>
            <a:endParaRPr lang="es-MX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59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Concourse</vt:lpstr>
      <vt:lpstr>Slide 1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2013-03-10T22:12:44Z</dcterms:created>
  <dcterms:modified xsi:type="dcterms:W3CDTF">2013-03-10T22:20:12Z</dcterms:modified>
</cp:coreProperties>
</file>