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03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1488E44-0B81-4873-900F-CE51364B972C}" type="datetimeFigureOut">
              <a:rPr lang="es-MX" smtClean="0"/>
              <a:t>10/03/2013</a:t>
            </a:fld>
            <a:endParaRPr lang="es-MX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s-MX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8D7ADAC8-5018-438F-8A3F-F2AE5FCABAE8}" type="slidenum">
              <a:rPr lang="es-MX" smtClean="0"/>
              <a:t>‹#›</a:t>
            </a:fld>
            <a:endParaRPr lang="es-MX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15616" y="404664"/>
            <a:ext cx="696806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MX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Conocimiento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s-MX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científico</a:t>
            </a:r>
            <a:endParaRPr lang="es-MX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6866" name="Picture 2" descr="http://lorefilosofia.aprenderapensar.net/files/2011/09/Conocimiento-Cient%C3%ADfi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1988840"/>
            <a:ext cx="3048000" cy="3810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El </a:t>
            </a:r>
            <a:r>
              <a:rPr lang="es-MX" b="1" dirty="0" smtClean="0"/>
              <a:t>conocimiento científico</a:t>
            </a:r>
            <a:r>
              <a:rPr lang="es-MX" dirty="0" smtClean="0"/>
              <a:t> es una aproximación crítica a la realidad apoyándose en el estudio del método científico que, fundamentalmente, trata de percibir y explicar desde lo esencial hasta lo más complejo, el porqué de las cosas y su devenir.</a:t>
            </a:r>
            <a:endParaRPr lang="es-MX" dirty="0"/>
          </a:p>
        </p:txBody>
      </p:sp>
      <p:sp>
        <p:nvSpPr>
          <p:cNvPr id="5" name="Rectangle 4"/>
          <p:cNvSpPr/>
          <p:nvPr/>
        </p:nvSpPr>
        <p:spPr>
          <a:xfrm>
            <a:off x="971600" y="404664"/>
            <a:ext cx="35317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s-MX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Definición</a:t>
            </a:r>
            <a:endParaRPr lang="es-MX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</TotalTime>
  <Words>4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Technic</vt:lpstr>
      <vt:lpstr>Slide 1</vt:lpstr>
      <vt:lpstr>Slide 2</vt:lpstr>
    </vt:vector>
  </TitlesOfParts>
  <Company>EL PARAISO HOTELES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</dc:creator>
  <cp:lastModifiedBy>CHRIS</cp:lastModifiedBy>
  <cp:revision>1</cp:revision>
  <dcterms:created xsi:type="dcterms:W3CDTF">2013-03-10T21:26:27Z</dcterms:created>
  <dcterms:modified xsi:type="dcterms:W3CDTF">2013-03-10T21:30:44Z</dcterms:modified>
</cp:coreProperties>
</file>